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Oswald" panose="00000500000000000000" pitchFamily="2" charset="-52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9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1af80133c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1af80133c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1af80133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1af80133c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1af80133c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1af80133c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1af80133c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1af80133c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1af80133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1af80133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1af80133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1af80133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1af80133c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1af80133c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1af80133c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1af80133c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1af80133c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1af80133c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1af80133c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1af80133c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5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082100" y="4230525"/>
            <a:ext cx="18531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Курсанта группы 3824.9</a:t>
            </a:r>
            <a:br>
              <a:rPr lang="ru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</a:br>
            <a:r>
              <a:rPr lang="ru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Столяровой Елизаветы 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61900" y="2220750"/>
            <a:ext cx="5020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FFFFFF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Первое поколение компьютера.</a:t>
            </a:r>
            <a:endParaRPr sz="32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1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810000" y="391450"/>
            <a:ext cx="85206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Итоги поколения: </a:t>
            </a:r>
            <a:endParaRPr sz="2200" dirty="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667125" y="1766499"/>
            <a:ext cx="4752300" cy="18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 dirty="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Компьютеры первого поколения заложили основу для дальнейшего развития вычислительной техники, приведя к появлению более современных технологий, таких как транзисторы и интегральные схемы, которые значительно улучшили производительность, надежность и энергоэффективность компьютеров.</a:t>
            </a:r>
            <a:endParaRPr sz="1400" dirty="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6F2B76-77F9-33D8-FBC2-115C5D8C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2" y="1103104"/>
            <a:ext cx="3011906" cy="31762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1637700" y="2224050"/>
            <a:ext cx="5868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lt1"/>
                </a:solidFill>
              </a:rPr>
              <a:t>СПАСИБО ЗА ВНИМАНИЕ ! 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255500" y="4017650"/>
            <a:ext cx="6330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ЭВМ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975" y="841750"/>
            <a:ext cx="4448050" cy="31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374900" y="4017650"/>
            <a:ext cx="190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Первый компьютер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" name="Google Shape;67;p15" descr="Betty Holberton (far right) Inventor of the #breakpoint 👩… | Flick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375" y="841750"/>
            <a:ext cx="3689277" cy="31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456400" y="668825"/>
            <a:ext cx="42312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Особенности поколения ЭВМ:</a:t>
            </a:r>
            <a:r>
              <a:rPr lang="ru">
                <a:latin typeface="Oswald"/>
                <a:ea typeface="Oswald"/>
                <a:cs typeface="Oswald"/>
                <a:sym typeface="Oswald"/>
              </a:rPr>
              <a:t>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56625" y="1438225"/>
            <a:ext cx="3463500" cy="2070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AutoNum type="arabicPeriod"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Вакуумные лампы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AutoNum type="arabicPeriod"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Большие размеры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AutoNum type="arabicPeriod"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Ограниченные возможности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AutoNum type="arabicPeriod"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Хранение данных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AutoNum type="arabicPeriod"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Отсутствие интерфейсов 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2996550" y="503075"/>
            <a:ext cx="3150900" cy="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22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Знаковые модели первого поколения: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79" name="Google Shape;79;p17" descr="File:CSIRAC-Pano,-Melb.-Museum,-12.8.2008.jp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75" y="1441713"/>
            <a:ext cx="2895898" cy="17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1056900" y="3243375"/>
            <a:ext cx="24672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EDVAC (Electronic Discrete Variable Automatic Computer)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1" name="Google Shape;81;p17" descr="File:Univac 120 computer - Ridai Museum of Modern Science, Tokyo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050" y="1438200"/>
            <a:ext cx="2895898" cy="18051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5281350" y="3377925"/>
            <a:ext cx="31173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UNIVAC(Universal Automatic Computer)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1818000" y="414825"/>
            <a:ext cx="55080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Использование компьютеров первого поколения</a:t>
            </a:r>
            <a:endParaRPr sz="2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810000" y="1251325"/>
            <a:ext cx="4604400" cy="21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AutoNum type="arabicPeriod"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Научные расчеты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AutoNum type="arabicPeriod"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Инженерные задачи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AutoNum type="arabicPeriod"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Обработка данных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AutoNum type="arabicPeriod"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Управление производственными процессами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AutoNum type="arabicPeriod"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Военные цели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2809200" y="335825"/>
            <a:ext cx="352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Первый компьютер в России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l="28030" r="27756"/>
          <a:stretch/>
        </p:blipFill>
        <p:spPr>
          <a:xfrm>
            <a:off x="1344900" y="908525"/>
            <a:ext cx="2070850" cy="28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 rotWithShape="1">
          <a:blip r:embed="rId4">
            <a:alphaModFix/>
          </a:blip>
          <a:srcRect l="21460" r="26540"/>
          <a:stretch/>
        </p:blipFill>
        <p:spPr>
          <a:xfrm>
            <a:off x="5532250" y="908525"/>
            <a:ext cx="2070850" cy="289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810000" y="26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Arial"/>
              <a:buNone/>
            </a:pPr>
            <a:r>
              <a:rPr lang="ru" sz="2444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Достоинства и недостатки</a:t>
            </a:r>
            <a:endParaRPr sz="2444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2022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42385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Компьютеры первого поколения хорошо себя зарекомендовали. ЭВМ справлялись с решением сложных задач своего периода: прогнозирование погоды, энергетические и военные задачи. Однако машины рассматриваемого периода имели ряд минусов: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609600" marR="101600" lvl="0" indent="-31115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Char char="●"/>
            </a:pPr>
            <a:r>
              <a:rPr lang="ru" sz="13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большие габариты усложняли обслуживание;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609600" marR="101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Char char="●"/>
            </a:pPr>
            <a:r>
              <a:rPr lang="ru" sz="13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низкая надежность: ежемесячно перегорало более 10% ламп, а на поиск неисправных уходило несколько суток;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609600" marR="101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Char char="●"/>
            </a:pPr>
            <a:r>
              <a:rPr lang="ru" sz="13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высокое потребление энергии увеличивало стоимость содержания данной техники;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609600" marR="101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Char char="●"/>
            </a:pPr>
            <a:r>
              <a:rPr lang="ru" sz="13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огромная цена: устройства были по карману только крупным предприятиям.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2600"/>
              </a:spcBef>
              <a:spcAft>
                <a:spcPts val="12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772625" y="426550"/>
            <a:ext cx="8520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Проблемы с использованием ЭВМ 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21350" y="1132025"/>
            <a:ext cx="7723800" cy="25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marR="10160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   Использование электронной лампы в качестве основного элемента ЭВМ создавало множество проблем. Из-за того, что высота стеклянной лампы - 7см, машины были огромных размеров. Каждые 7-8 мин. одна из ламп выходила из строя, а так как в компьютере их было 15 - 20 тысяч, то для поиска и замены поврежденной лампы требовалось очень много времени. Кроме того, они выделяли огромное количество тепла, и для эксплуатации " современного" компьютера того времени требовались специальные системы охлаждения. 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457200" marR="101600" lvl="0" indent="0" algn="l" rtl="0">
              <a:spcBef>
                <a:spcPts val="2600"/>
              </a:spcBef>
              <a:spcAft>
                <a:spcPts val="2600"/>
              </a:spcAft>
              <a:buNone/>
            </a:pPr>
            <a:r>
              <a:rPr lang="ru" sz="13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Чтобы разобраться в запутанных схемах огромного компьютера, нужны были целые бригады инженеров. Устройств ввода в этих компьютерах не было, поэтому данные заносились в память при помощи соединения нужного штеккера с нужным гнездом.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Экран (16:9)</PresentationFormat>
  <Paragraphs>32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Oswald</vt:lpstr>
      <vt:lpstr>Simple Light</vt:lpstr>
      <vt:lpstr>Презентация PowerPoint</vt:lpstr>
      <vt:lpstr>ЭВМ</vt:lpstr>
      <vt:lpstr>Презентация PowerPoint</vt:lpstr>
      <vt:lpstr>Особенности поколения ЭВМ: </vt:lpstr>
      <vt:lpstr>Знаковые модели первого поколения:</vt:lpstr>
      <vt:lpstr>Использование компьютеров первого поколения</vt:lpstr>
      <vt:lpstr>Первый компьютер в России </vt:lpstr>
      <vt:lpstr>Достоинства и недостатки </vt:lpstr>
      <vt:lpstr>Проблемы с использованием ЭВМ </vt:lpstr>
      <vt:lpstr>Итоги поколения: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Терминальный пользователь 418a03</cp:lastModifiedBy>
  <cp:revision>1</cp:revision>
  <dcterms:modified xsi:type="dcterms:W3CDTF">2024-11-12T11:20:41Z</dcterms:modified>
</cp:coreProperties>
</file>